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4" r:id="rId6"/>
    <p:sldId id="27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57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85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74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3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16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3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45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7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5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77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CBB86-45EE-4252-94F0-E4A60A5B264B}" type="datetimeFigureOut">
              <a:rPr lang="zh-CN" altLang="en-US" smtClean="0"/>
              <a:t>2017/4/6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63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HP IHP CHINESE TRASLATION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1077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6" y="412595"/>
            <a:ext cx="8064561" cy="5040351"/>
          </a:xfrm>
          <a:prstGeom prst="rect">
            <a:avLst/>
          </a:prstGeom>
        </p:spPr>
      </p:pic>
      <p:cxnSp>
        <p:nvCxnSpPr>
          <p:cNvPr id="3" name="Connector: Elbow 2"/>
          <p:cNvCxnSpPr>
            <a:stCxn id="7" idx="1"/>
          </p:cNvCxnSpPr>
          <p:nvPr/>
        </p:nvCxnSpPr>
        <p:spPr>
          <a:xfrm rot="10800000">
            <a:off x="4630732" y="2932771"/>
            <a:ext cx="3244965" cy="3278459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75696" y="5888063"/>
            <a:ext cx="344196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</a:t>
            </a:r>
          </a:p>
          <a:p>
            <a:r>
              <a:rPr lang="zh-CN" altLang="en-US" dirty="0"/>
              <a:t>“授权购买” </a:t>
            </a:r>
            <a:r>
              <a:rPr lang="en-US" altLang="zh-CN" dirty="0"/>
              <a:t>should be </a:t>
            </a:r>
            <a:r>
              <a:rPr lang="zh-CN" altLang="en-US" dirty="0"/>
              <a:t>“购买授权”</a:t>
            </a:r>
          </a:p>
        </p:txBody>
      </p:sp>
    </p:spTree>
    <p:extLst>
      <p:ext uri="{BB962C8B-B14F-4D97-AF65-F5344CB8AC3E}">
        <p14:creationId xmlns:p14="http://schemas.microsoft.com/office/powerpoint/2010/main" val="281626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3" y="635619"/>
            <a:ext cx="6797784" cy="4248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8388" y="5475430"/>
            <a:ext cx="415601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</a:t>
            </a:r>
          </a:p>
          <a:p>
            <a:r>
              <a:rPr lang="en-US" altLang="zh-CN" dirty="0"/>
              <a:t>If this information is </a:t>
            </a:r>
            <a:r>
              <a:rPr lang="en-US" altLang="zh-CN" dirty="0"/>
              <a:t>Chinese will be better.</a:t>
            </a:r>
            <a:endParaRPr lang="zh-CN" altLang="en-US" dirty="0"/>
          </a:p>
        </p:txBody>
      </p:sp>
      <p:cxnSp>
        <p:nvCxnSpPr>
          <p:cNvPr id="12" name="Connector: Elbow 11"/>
          <p:cNvCxnSpPr/>
          <p:nvPr/>
        </p:nvCxnSpPr>
        <p:spPr>
          <a:xfrm rot="10800000">
            <a:off x="4515132" y="3178433"/>
            <a:ext cx="3223256" cy="275988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38388" y="6305206"/>
            <a:ext cx="337784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“正在更新目录，请稍等。。。”</a:t>
            </a:r>
          </a:p>
        </p:txBody>
      </p:sp>
    </p:spTree>
    <p:extLst>
      <p:ext uri="{BB962C8B-B14F-4D97-AF65-F5344CB8AC3E}">
        <p14:creationId xmlns:p14="http://schemas.microsoft.com/office/powerpoint/2010/main" val="167546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1" y="629116"/>
            <a:ext cx="7396977" cy="4623111"/>
          </a:xfrm>
          <a:prstGeom prst="rect">
            <a:avLst/>
          </a:prstGeom>
        </p:spPr>
      </p:pic>
      <p:cxnSp>
        <p:nvCxnSpPr>
          <p:cNvPr id="4" name="Connector: Elbow 3"/>
          <p:cNvCxnSpPr>
            <a:stCxn id="10" idx="1"/>
          </p:cNvCxnSpPr>
          <p:nvPr/>
        </p:nvCxnSpPr>
        <p:spPr>
          <a:xfrm rot="10800000">
            <a:off x="4711395" y="1464995"/>
            <a:ext cx="3337835" cy="467648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9229" y="5679812"/>
            <a:ext cx="328564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</a:t>
            </a:r>
          </a:p>
          <a:p>
            <a:r>
              <a:rPr lang="en-US" altLang="zh-CN" dirty="0"/>
              <a:t>In Chinese version some movies’ </a:t>
            </a:r>
          </a:p>
          <a:p>
            <a:r>
              <a:rPr lang="en-US" altLang="zh-CN" dirty="0"/>
              <a:t>title can’t show completely.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63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4" y="633667"/>
            <a:ext cx="7424928" cy="4640580"/>
          </a:xfrm>
          <a:prstGeom prst="rect">
            <a:avLst/>
          </a:prstGeom>
        </p:spPr>
      </p:pic>
      <p:cxnSp>
        <p:nvCxnSpPr>
          <p:cNvPr id="3" name="Connector: Elbow 2"/>
          <p:cNvCxnSpPr>
            <a:stCxn id="4" idx="1"/>
          </p:cNvCxnSpPr>
          <p:nvPr/>
        </p:nvCxnSpPr>
        <p:spPr>
          <a:xfrm rot="10800000">
            <a:off x="2899317" y="1940313"/>
            <a:ext cx="4553400" cy="414072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52717" y="5757871"/>
            <a:ext cx="4560864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</a:t>
            </a:r>
          </a:p>
          <a:p>
            <a:r>
              <a:rPr lang="en-US" altLang="zh-CN" dirty="0"/>
              <a:t>“40MIN” – IN Chinese is “40 </a:t>
            </a:r>
            <a:r>
              <a:rPr lang="zh-CN" altLang="en-US" dirty="0"/>
              <a:t>分钟</a:t>
            </a:r>
            <a:r>
              <a:rPr lang="en-US" altLang="zh-CN" dirty="0"/>
              <a:t>” not </a:t>
            </a:r>
            <a:r>
              <a:rPr lang="zh-CN" altLang="en-US" dirty="0"/>
              <a:t>“最小”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6218" y="5852823"/>
            <a:ext cx="2848024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</a:t>
            </a:r>
          </a:p>
          <a:p>
            <a:r>
              <a:rPr lang="en-US" altLang="zh-CN" dirty="0"/>
              <a:t>“</a:t>
            </a:r>
            <a:r>
              <a:rPr lang="zh-CN" altLang="en-US" dirty="0"/>
              <a:t>电影公司</a:t>
            </a:r>
            <a:r>
              <a:rPr lang="en-US" altLang="zh-CN" dirty="0"/>
              <a:t>” should be “</a:t>
            </a:r>
            <a:r>
              <a:rPr lang="en-US" altLang="zh-CN" dirty="0">
                <a:solidFill>
                  <a:srgbClr val="FF0000"/>
                </a:solidFill>
              </a:rPr>
              <a:t>??”</a:t>
            </a:r>
            <a:r>
              <a:rPr lang="en-US" altLang="zh-CN" dirty="0"/>
              <a:t> .</a:t>
            </a:r>
            <a:endParaRPr lang="zh-CN" altLang="en-US" dirty="0"/>
          </a:p>
        </p:txBody>
      </p:sp>
      <p:cxnSp>
        <p:nvCxnSpPr>
          <p:cNvPr id="15" name="Connector: Elbow 14"/>
          <p:cNvCxnSpPr>
            <a:stCxn id="14" idx="1"/>
          </p:cNvCxnSpPr>
          <p:nvPr/>
        </p:nvCxnSpPr>
        <p:spPr>
          <a:xfrm rot="10800000">
            <a:off x="1070518" y="4442813"/>
            <a:ext cx="295701" cy="1733176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11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6" y="602165"/>
            <a:ext cx="7368726" cy="4605454"/>
          </a:xfrm>
          <a:prstGeom prst="rect">
            <a:avLst/>
          </a:prstGeom>
        </p:spPr>
      </p:pic>
      <p:cxnSp>
        <p:nvCxnSpPr>
          <p:cNvPr id="4" name="Connector: Elbow 3"/>
          <p:cNvCxnSpPr>
            <a:stCxn id="10" idx="1"/>
          </p:cNvCxnSpPr>
          <p:nvPr/>
        </p:nvCxnSpPr>
        <p:spPr>
          <a:xfrm rot="10800000">
            <a:off x="825189" y="5029200"/>
            <a:ext cx="234176" cy="1333244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9365" y="6177778"/>
            <a:ext cx="39966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</a:t>
            </a:r>
            <a:r>
              <a:rPr lang="zh-CN" altLang="en-US" dirty="0"/>
              <a:t>“提要”</a:t>
            </a:r>
            <a:r>
              <a:rPr lang="en-US" altLang="zh-CN" dirty="0"/>
              <a:t> should be </a:t>
            </a:r>
            <a:r>
              <a:rPr lang="zh-CN" altLang="en-US" dirty="0"/>
              <a:t>“摘要”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48701" y="6212576"/>
            <a:ext cx="422750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</a:t>
            </a:r>
            <a:r>
              <a:rPr lang="zh-CN" altLang="en-US" dirty="0"/>
              <a:t>“影片库”</a:t>
            </a:r>
            <a:r>
              <a:rPr lang="en-US" altLang="zh-CN" dirty="0"/>
              <a:t> should be </a:t>
            </a:r>
            <a:r>
              <a:rPr lang="zh-CN" altLang="en-US" dirty="0"/>
              <a:t>“</a:t>
            </a:r>
            <a:r>
              <a:rPr lang="zh-CN" altLang="en-US" dirty="0">
                <a:solidFill>
                  <a:srgbClr val="FF0000"/>
                </a:solidFill>
              </a:rPr>
              <a:t>？？</a:t>
            </a:r>
            <a:r>
              <a:rPr lang="zh-CN" altLang="en-US" dirty="0"/>
              <a:t>”</a:t>
            </a:r>
          </a:p>
        </p:txBody>
      </p:sp>
      <p:cxnSp>
        <p:nvCxnSpPr>
          <p:cNvPr id="13" name="Connector: Elbow 12"/>
          <p:cNvCxnSpPr>
            <a:stCxn id="12" idx="1"/>
          </p:cNvCxnSpPr>
          <p:nvPr/>
        </p:nvCxnSpPr>
        <p:spPr>
          <a:xfrm rot="10800000">
            <a:off x="4951141" y="4906560"/>
            <a:ext cx="1597560" cy="1490683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2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6" y="602165"/>
            <a:ext cx="7368726" cy="4605454"/>
          </a:xfrm>
          <a:prstGeom prst="rect">
            <a:avLst/>
          </a:prstGeom>
        </p:spPr>
      </p:pic>
      <p:cxnSp>
        <p:nvCxnSpPr>
          <p:cNvPr id="4" name="Connector: Elbow 3"/>
          <p:cNvCxnSpPr/>
          <p:nvPr/>
        </p:nvCxnSpPr>
        <p:spPr>
          <a:xfrm rot="16200000" flipV="1">
            <a:off x="954446" y="4003231"/>
            <a:ext cx="4348979" cy="1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57513" y="6076544"/>
            <a:ext cx="394345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genre should be Chinese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55549" y="6075201"/>
            <a:ext cx="411369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time  should be  Chinese </a:t>
            </a:r>
            <a:endParaRPr lang="zh-CN" altLang="en-US" dirty="0"/>
          </a:p>
        </p:txBody>
      </p:sp>
      <p:cxnSp>
        <p:nvCxnSpPr>
          <p:cNvPr id="13" name="Connector: Elbow 12"/>
          <p:cNvCxnSpPr>
            <a:stCxn id="12" idx="1"/>
          </p:cNvCxnSpPr>
          <p:nvPr/>
        </p:nvCxnSpPr>
        <p:spPr>
          <a:xfrm rot="10800000">
            <a:off x="5775759" y="1828799"/>
            <a:ext cx="1779790" cy="4431069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0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1" y="457200"/>
            <a:ext cx="8498897" cy="5430644"/>
          </a:xfrm>
          <a:prstGeom prst="rect">
            <a:avLst/>
          </a:prstGeom>
        </p:spPr>
      </p:pic>
      <p:cxnSp>
        <p:nvCxnSpPr>
          <p:cNvPr id="3" name="Connector: Elbow 2"/>
          <p:cNvCxnSpPr/>
          <p:nvPr/>
        </p:nvCxnSpPr>
        <p:spPr>
          <a:xfrm rot="10800000">
            <a:off x="3189294" y="3055436"/>
            <a:ext cx="3325953" cy="3375260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68476" y="6246030"/>
            <a:ext cx="60617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</a:t>
            </a:r>
            <a:r>
              <a:rPr lang="zh-CN" altLang="en-US" dirty="0"/>
              <a:t>“</a:t>
            </a:r>
            <a:r>
              <a:rPr lang="en-US" altLang="zh-CN" dirty="0"/>
              <a:t>35 Hours</a:t>
            </a:r>
            <a:r>
              <a:rPr lang="zh-CN" altLang="en-US" dirty="0"/>
              <a:t>”</a:t>
            </a:r>
            <a:r>
              <a:rPr lang="en-US" altLang="zh-CN" dirty="0"/>
              <a:t>  should be translated to “35 </a:t>
            </a:r>
            <a:r>
              <a:rPr lang="zh-CN" altLang="en-US" dirty="0"/>
              <a:t>小时”</a:t>
            </a:r>
          </a:p>
        </p:txBody>
      </p:sp>
    </p:spTree>
    <p:extLst>
      <p:ext uri="{BB962C8B-B14F-4D97-AF65-F5344CB8AC3E}">
        <p14:creationId xmlns:p14="http://schemas.microsoft.com/office/powerpoint/2010/main" val="101810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0" y="490654"/>
            <a:ext cx="7475778" cy="4672361"/>
          </a:xfrm>
          <a:prstGeom prst="rect">
            <a:avLst/>
          </a:prstGeom>
        </p:spPr>
      </p:pic>
      <p:cxnSp>
        <p:nvCxnSpPr>
          <p:cNvPr id="3" name="Connector: Elbow 2"/>
          <p:cNvCxnSpPr>
            <a:stCxn id="6" idx="1"/>
          </p:cNvCxnSpPr>
          <p:nvPr/>
        </p:nvCxnSpPr>
        <p:spPr>
          <a:xfrm rot="10800000">
            <a:off x="6478860" y="2921620"/>
            <a:ext cx="183399" cy="2979370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62258" y="5716324"/>
            <a:ext cx="454329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</a:t>
            </a:r>
            <a:r>
              <a:rPr lang="zh-CN" altLang="en-US" dirty="0"/>
              <a:t>“</a:t>
            </a:r>
            <a:r>
              <a:rPr lang="en-US" altLang="zh-CN" dirty="0"/>
              <a:t>UNAVALABLE</a:t>
            </a:r>
            <a:r>
              <a:rPr lang="zh-CN" altLang="en-US" dirty="0"/>
              <a:t>”</a:t>
            </a:r>
            <a:r>
              <a:rPr lang="en-US" altLang="zh-CN" dirty="0"/>
              <a:t> should be </a:t>
            </a:r>
            <a:r>
              <a:rPr lang="zh-CN" altLang="en-US" dirty="0"/>
              <a:t>“无”</a:t>
            </a:r>
          </a:p>
        </p:txBody>
      </p:sp>
    </p:spTree>
    <p:extLst>
      <p:ext uri="{BB962C8B-B14F-4D97-AF65-F5344CB8AC3E}">
        <p14:creationId xmlns:p14="http://schemas.microsoft.com/office/powerpoint/2010/main" val="185536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0" y="512956"/>
            <a:ext cx="7529304" cy="47058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39715" y="5710771"/>
            <a:ext cx="352615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</a:t>
            </a:r>
          </a:p>
          <a:p>
            <a:r>
              <a:rPr lang="zh-CN" altLang="en-US" dirty="0"/>
              <a:t>“</a:t>
            </a:r>
            <a:r>
              <a:rPr lang="en-US" altLang="zh-CN" dirty="0"/>
              <a:t>35</a:t>
            </a:r>
            <a:r>
              <a:rPr lang="zh-CN" altLang="en-US" dirty="0"/>
              <a:t>小时内有效</a:t>
            </a:r>
            <a:r>
              <a:rPr lang="en-US" altLang="zh-CN" dirty="0"/>
              <a:t>Hours </a:t>
            </a:r>
            <a:r>
              <a:rPr lang="zh-CN" altLang="en-US" dirty="0"/>
              <a:t>分钟内有效”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35</a:t>
            </a:r>
            <a:r>
              <a:rPr lang="zh-CN" altLang="en-US" dirty="0"/>
              <a:t>小时内有效”</a:t>
            </a:r>
          </a:p>
        </p:txBody>
      </p:sp>
      <p:cxnSp>
        <p:nvCxnSpPr>
          <p:cNvPr id="4" name="Connector: Elbow 3"/>
          <p:cNvCxnSpPr>
            <a:stCxn id="3" idx="1"/>
          </p:cNvCxnSpPr>
          <p:nvPr/>
        </p:nvCxnSpPr>
        <p:spPr>
          <a:xfrm rot="10800000">
            <a:off x="5887895" y="3601896"/>
            <a:ext cx="1251821" cy="2570540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14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183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Theme</vt:lpstr>
      <vt:lpstr>HP IHP CHINESE TRASLATION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IHP CHINESE TRASLATION</dc:title>
  <dc:creator>Yan Li</dc:creator>
  <cp:lastModifiedBy>Yan Li</cp:lastModifiedBy>
  <cp:revision>40</cp:revision>
  <dcterms:created xsi:type="dcterms:W3CDTF">2017-04-06T07:01:19Z</dcterms:created>
  <dcterms:modified xsi:type="dcterms:W3CDTF">2017-04-06T09:07:30Z</dcterms:modified>
</cp:coreProperties>
</file>